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4D78F-28D1-437B-945A-7E7895DF7BD6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5DF07-1850-4984-905A-94E8284D8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wmf"/><Relationship Id="rId5" Type="http://schemas.openxmlformats.org/officeDocument/2006/relationships/image" Target="../media/image4.jpeg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6800"/>
            <a:ext cx="5943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2" name="Firewall"/>
          <p:cNvSpPr>
            <a:spLocks noEditPoints="1" noChangeArrowheads="1"/>
          </p:cNvSpPr>
          <p:nvPr/>
        </p:nvSpPr>
        <p:spPr bwMode="auto">
          <a:xfrm>
            <a:off x="7162800" y="0"/>
            <a:ext cx="381000" cy="24384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060 w 21600"/>
              <a:gd name="T7" fmla="*/ 10800 h 21600"/>
              <a:gd name="T8" fmla="*/ 21060 w 21600"/>
              <a:gd name="T9" fmla="*/ 21600 h 21600"/>
              <a:gd name="T10" fmla="*/ 10800 w 21600"/>
              <a:gd name="T11" fmla="*/ 21600 h 21600"/>
              <a:gd name="T12" fmla="*/ 540 w 21600"/>
              <a:gd name="T13" fmla="*/ 21600 h 21600"/>
              <a:gd name="T14" fmla="*/ 54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2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Firewall"/>
          <p:cNvSpPr>
            <a:spLocks noEditPoints="1" noChangeArrowheads="1"/>
          </p:cNvSpPr>
          <p:nvPr/>
        </p:nvSpPr>
        <p:spPr bwMode="auto">
          <a:xfrm>
            <a:off x="7334250" y="2209800"/>
            <a:ext cx="180975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060 w 21600"/>
              <a:gd name="T7" fmla="*/ 10800 h 21600"/>
              <a:gd name="T8" fmla="*/ 21060 w 21600"/>
              <a:gd name="T9" fmla="*/ 21600 h 21600"/>
              <a:gd name="T10" fmla="*/ 10800 w 21600"/>
              <a:gd name="T11" fmla="*/ 21600 h 21600"/>
              <a:gd name="T12" fmla="*/ 540 w 21600"/>
              <a:gd name="T13" fmla="*/ 21600 h 21600"/>
              <a:gd name="T14" fmla="*/ 54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2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7" name="Picture 9" descr="C:\Documents and Settings\mscslab\Local Settings\Temporary Internet Files\Content.IE5\60HN3LQZ\MCj0436336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743200"/>
            <a:ext cx="1714500" cy="1714500"/>
          </a:xfrm>
          <a:prstGeom prst="rect">
            <a:avLst/>
          </a:prstGeom>
          <a:noFill/>
        </p:spPr>
      </p:pic>
      <p:pic>
        <p:nvPicPr>
          <p:cNvPr id="2058" name="Picture 10" descr="C:\Documents and Settings\mscslab\Local Settings\Temporary Internet Files\Content.IE5\JY70J7R2\MPj043927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8600"/>
            <a:ext cx="2158929" cy="1472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C:\Documents and Settings\mscslab\Local Settings\Temporary Internet Files\Content.IE5\60HN3LQZ\MPj0442663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286000"/>
            <a:ext cx="2581656" cy="1728216"/>
          </a:xfrm>
          <a:prstGeom prst="rect">
            <a:avLst/>
          </a:prstGeom>
          <a:noFill/>
        </p:spPr>
      </p:pic>
      <p:pic>
        <p:nvPicPr>
          <p:cNvPr id="2060" name="Picture 12" descr="C:\Documents and Settings\mscslab\Local Settings\Temporary Internet Files\Content.IE5\L8M3YLD2\MPj0438774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10200"/>
            <a:ext cx="2689412" cy="12192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0" y="-304800"/>
            <a:ext cx="31486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Happiness</a:t>
            </a:r>
          </a:p>
          <a:p>
            <a:pPr algn="ctr"/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05000" y="3962400"/>
            <a:ext cx="1905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ln w="50800"/>
                <a:solidFill>
                  <a:prstClr val="black">
                    <a:shade val="50000"/>
                  </a:prstClr>
                </a:solidFill>
              </a:rPr>
              <a:t>Respect</a:t>
            </a:r>
          </a:p>
          <a:p>
            <a:pPr lvl="0" algn="ctr"/>
            <a:endParaRPr lang="en-US" sz="5400" b="1" dirty="0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2061" name="Picture 13" descr="C:\Documents and Settings\mscslab\Local Settings\Temporary Internet Files\Content.IE5\L8M3YLD2\MPj0438351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0"/>
            <a:ext cx="2624328" cy="2659792"/>
          </a:xfrm>
          <a:prstGeom prst="rect">
            <a:avLst/>
          </a:prstGeom>
          <a:noFill/>
        </p:spPr>
      </p:pic>
      <p:pic>
        <p:nvPicPr>
          <p:cNvPr id="2063" name="Picture 15" descr="C:\Documents and Settings\mscslab\Local Settings\Temporary Internet Files\Content.IE5\WBBEIZVK\MPj0442228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4724400"/>
            <a:ext cx="2906738" cy="1905000"/>
          </a:xfrm>
          <a:prstGeom prst="rect">
            <a:avLst/>
          </a:prstGeom>
          <a:noFill/>
        </p:spPr>
      </p:pic>
      <p:pic>
        <p:nvPicPr>
          <p:cNvPr id="2064" name="Picture 16" descr="C:\Documents and Settings\mscslab\Local Settings\Temporary Internet Files\Content.IE5\JY70J7R2\MCj0438221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33400"/>
            <a:ext cx="1914525" cy="1911350"/>
          </a:xfrm>
          <a:prstGeom prst="rect">
            <a:avLst/>
          </a:prstGeom>
          <a:noFill/>
        </p:spPr>
      </p:pic>
      <p:pic>
        <p:nvPicPr>
          <p:cNvPr id="2065" name="Picture 17" descr="C:\Program Files\Microsoft Office\MEDIA\CAGCAT10\j0149407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29200" y="4510135"/>
            <a:ext cx="1972147" cy="2347865"/>
          </a:xfrm>
          <a:prstGeom prst="rect">
            <a:avLst/>
          </a:prstGeom>
          <a:noFill/>
        </p:spPr>
      </p:pic>
      <p:pic>
        <p:nvPicPr>
          <p:cNvPr id="2066" name="Picture 18" descr="C:\Documents and Settings\mscslab\Local Settings\Temporary Internet Files\Content.IE5\L8M3YLD2\MCj0440416000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62400" y="3352800"/>
            <a:ext cx="1828800" cy="1343025"/>
          </a:xfrm>
          <a:prstGeom prst="rect">
            <a:avLst/>
          </a:prstGeom>
          <a:noFill/>
        </p:spPr>
      </p:pic>
      <p:pic>
        <p:nvPicPr>
          <p:cNvPr id="1026" name="Picture 2" descr="C:\Documents and Settings\ms98\Local Settings\Temporary Internet Files\Content.IE5\0TUFOTQJ\MPj04464480000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05000" y="457200"/>
            <a:ext cx="1780963" cy="2667000"/>
          </a:xfrm>
          <a:prstGeom prst="rect">
            <a:avLst/>
          </a:prstGeom>
          <a:noFill/>
        </p:spPr>
      </p:pic>
      <p:pic>
        <p:nvPicPr>
          <p:cNvPr id="1027" name="Picture 3" descr="C:\Documents and Settings\ms98\Local Settings\Temporary Internet Files\Content.IE5\G1U3STQJ\MPj04392460000[1]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38600" y="2362200"/>
            <a:ext cx="1371600" cy="1111649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199755.wm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38800" y="2590800"/>
            <a:ext cx="1724558" cy="1760220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6400800" y="3810000"/>
            <a:ext cx="2286000" cy="178510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Companionship</a:t>
            </a: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mscslab</dc:creator>
  <cp:lastModifiedBy>mscslab</cp:lastModifiedBy>
  <cp:revision>6</cp:revision>
  <dcterms:created xsi:type="dcterms:W3CDTF">2009-12-03T19:14:36Z</dcterms:created>
  <dcterms:modified xsi:type="dcterms:W3CDTF">2009-12-04T14:19:58Z</dcterms:modified>
</cp:coreProperties>
</file>